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703"/>
  </p:normalViewPr>
  <p:slideViewPr>
    <p:cSldViewPr snapToGrid="0" snapToObjects="1">
      <p:cViewPr varScale="1">
        <p:scale>
          <a:sx n="123" d="100"/>
          <a:sy n="123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0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621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75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76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8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6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623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435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7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4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26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C7BF-C731-DD47-A3E5-5D13C56A310C}" type="datetimeFigureOut">
              <a:rPr lang="en-US" smtClean="0"/>
              <a:t>6/24/21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2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C7BF-C731-DD47-A3E5-5D13C56A310C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C20847-0F8C-E847-AFE3-6F2668A7F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4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9079778" cy="2262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Digital </a:t>
            </a:r>
            <a:r>
              <a:rPr lang="en-US" dirty="0"/>
              <a:t>Self-Identity: Reflection of Top 10 Skills Needed for 2025 and Beyond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Cindy P. Stevens, Ph.D.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Wentworth Institute of Technology</a:t>
            </a:r>
          </a:p>
          <a:p>
            <a:r>
              <a:rPr lang="en-US" dirty="0" smtClean="0"/>
              <a:t>Boston, 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3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726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8694</TotalTime>
  <Words>28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Century Gothic</vt:lpstr>
      <vt:lpstr>Wingdings 3</vt:lpstr>
      <vt:lpstr>Arial</vt:lpstr>
      <vt:lpstr>Wisp</vt:lpstr>
      <vt:lpstr>Digital Self-Identity: Reflection of Top 10 Skills Needed for 2025 and Beyond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Digital Self-Identity: Reflection of Top 10 Skills Needed for 2025 and Beyond</dc:title>
  <dc:creator>Stevens, Cindy</dc:creator>
  <cp:lastModifiedBy>Stevens, Cindy</cp:lastModifiedBy>
  <cp:revision>3</cp:revision>
  <dcterms:created xsi:type="dcterms:W3CDTF">2021-06-23T15:32:40Z</dcterms:created>
  <dcterms:modified xsi:type="dcterms:W3CDTF">2021-06-29T16:27:03Z</dcterms:modified>
</cp:coreProperties>
</file>