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32"/>
  </p:normalViewPr>
  <p:slideViewPr>
    <p:cSldViewPr snapToGrid="0" snapToObjects="1">
      <p:cViewPr varScale="1">
        <p:scale>
          <a:sx n="107" d="100"/>
          <a:sy n="107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5334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6fa3c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6fa3c8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813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08d83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08d83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128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34fb930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d34fb930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828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34fb9306_1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34fb9306_1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234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38355ea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838355ea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789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234c4ac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7234c4ac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709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6fa3c8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6fa3c8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517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34fb9306_1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d34fb9306_1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686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234c4ac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7234c4ac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557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234c4ac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234c4ac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Overall impressions of AePR?</a:t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Usefulness of the articles?</a:t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Likelihood of contributing?</a:t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Content and themes?</a:t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Timeliness?</a:t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Suggestions for Processes/Operations?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8075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d40d175e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d40d175e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12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6fa3c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6fa3c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160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6fa3c89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6fa3c89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90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7234c4ac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7234c4ac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AAEEBL ePortfolio Review (AePR) is AAEEBL’s online journal serving the needs of the global eportfolio community and seeks to promote portfolio learning as a major way to transform higher education.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Peer-reviewed journal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Audience is eportfolio practitioners, administrators, and students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Articles about research, technology, program development and practical issues in ePortfolio practice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Collaborative author/editor approach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Editors can shape final article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Published twice a year (Spring and Fall)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Issues based on theme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Selected by editorial team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Fall 2018 - </a:t>
            </a:r>
            <a:r>
              <a:rPr lang="en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AAEEBL’s yearly conference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20376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a3c89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a3c89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1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fa3c89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fa3c89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17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34fb93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34fb93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03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cc97918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ccc97918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26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ccc97918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ccc97918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66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ccc97918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ccc97918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6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2801600" y="615350"/>
            <a:ext cx="6136500" cy="12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AA84F"/>
                </a:solidFill>
              </a:rPr>
              <a:t>AePR: AAEEBL’s ePortfolio Online Journal </a:t>
            </a:r>
            <a:endParaRPr sz="3600">
              <a:solidFill>
                <a:srgbClr val="6AA84F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2801600" y="1887050"/>
            <a:ext cx="3004500" cy="15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Cindy P. Stevens, Ph.D. </a:t>
            </a:r>
            <a:br>
              <a:rPr lang="en"/>
            </a:br>
            <a:r>
              <a:rPr lang="en">
                <a:solidFill>
                  <a:srgbClr val="999999"/>
                </a:solidFill>
              </a:rPr>
              <a:t>Executive Co-Editor, Wentworth </a:t>
            </a:r>
            <a:endParaRPr>
              <a:solidFill>
                <a:srgbClr val="99999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Samantha J. Blevins, Ph.D. </a:t>
            </a:r>
            <a:br>
              <a:rPr lang="en"/>
            </a:br>
            <a:r>
              <a:rPr lang="en">
                <a:solidFill>
                  <a:srgbClr val="999999"/>
                </a:solidFill>
              </a:rPr>
              <a:t>Style Editor, Radford</a:t>
            </a:r>
            <a:endParaRPr>
              <a:solidFill>
                <a:srgbClr val="99999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Adam N. Wear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99999"/>
                </a:solidFill>
              </a:rPr>
              <a:t>New Managing Co-Editor</a:t>
            </a:r>
            <a:endParaRPr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75" y="-65200"/>
            <a:ext cx="2348875" cy="100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29067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Tools 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600"/>
              <a:t>Zoom</a:t>
            </a:r>
            <a:endParaRPr sz="1600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600"/>
              <a:t>Slack</a:t>
            </a:r>
            <a:endParaRPr sz="1600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600"/>
              <a:t>AirTable</a:t>
            </a:r>
            <a:endParaRPr sz="1600"/>
          </a:p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In-Design</a:t>
            </a:r>
            <a:endParaRPr sz="1600"/>
          </a:p>
          <a:p>
            <a:pPr marL="0" marR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400" y="157450"/>
            <a:ext cx="5644272" cy="235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8388" y="2516875"/>
            <a:ext cx="5569078" cy="24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/>
          <p:nvPr/>
        </p:nvSpPr>
        <p:spPr>
          <a:xfrm>
            <a:off x="4910813" y="1226675"/>
            <a:ext cx="3926400" cy="3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344713" y="1226675"/>
            <a:ext cx="3926400" cy="3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11700" y="1202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Refinement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25" y="1358050"/>
            <a:ext cx="4063875" cy="29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3550" y="1292363"/>
            <a:ext cx="3260951" cy="3012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573325" y="4578525"/>
            <a:ext cx="79956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Original image was submitted in Word doc that was created using Word Tools and later refined in InDesign</a:t>
            </a:r>
            <a:endParaRPr sz="1200"/>
          </a:p>
        </p:txBody>
      </p:sp>
      <p:sp>
        <p:nvSpPr>
          <p:cNvPr id="141" name="Google Shape;141;p23"/>
          <p:cNvSpPr/>
          <p:nvPr/>
        </p:nvSpPr>
        <p:spPr>
          <a:xfrm>
            <a:off x="4271125" y="2199300"/>
            <a:ext cx="826500" cy="7449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101300" y="1659950"/>
            <a:ext cx="2178300" cy="157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AePR in Action!</a:t>
            </a:r>
            <a:endParaRPr/>
          </a:p>
        </p:txBody>
      </p:sp>
      <p:pic>
        <p:nvPicPr>
          <p:cNvPr id="147" name="Google Shape;147;p24"/>
          <p:cNvPicPr preferRelativeResize="0"/>
          <p:nvPr/>
        </p:nvPicPr>
        <p:blipFill rotWithShape="1">
          <a:blip r:embed="rId3">
            <a:alphaModFix/>
          </a:blip>
          <a:srcRect t="28382" r="970"/>
          <a:stretch/>
        </p:blipFill>
        <p:spPr>
          <a:xfrm>
            <a:off x="2361325" y="107000"/>
            <a:ext cx="6659128" cy="481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311700" y="2565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AePR Online Presence </a:t>
            </a:r>
            <a:endParaRPr sz="3600"/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775" y="1087850"/>
            <a:ext cx="5970426" cy="376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Submission Information </a:t>
            </a: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4294967295"/>
          </p:nvPr>
        </p:nvSpPr>
        <p:spPr>
          <a:xfrm>
            <a:off x="311700" y="1194575"/>
            <a:ext cx="4536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Two years/five editions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Seven to nine submissions each issue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Four rejections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Rejections invited for future editions based on the theme </a:t>
            </a:r>
            <a:endParaRPr sz="1800"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1575" y="463100"/>
            <a:ext cx="3972950" cy="421728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4">
            <a:alphaModFix/>
          </a:blip>
          <a:srcRect l="11795" t="17081" r="9408"/>
          <a:stretch/>
        </p:blipFill>
        <p:spPr>
          <a:xfrm>
            <a:off x="682850" y="3289325"/>
            <a:ext cx="3794000" cy="15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375" y="0"/>
            <a:ext cx="4810225" cy="503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311700" y="203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Landscape of Competing Journals</a:t>
            </a:r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311700" y="4195500"/>
            <a:ext cx="26988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International Journal of ePortfolio</a:t>
            </a:r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3285875" y="4020900"/>
            <a:ext cx="26988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International Journal of Teaching and Learning in Higher Education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6260050" y="4020900"/>
            <a:ext cx="26988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British Journal of Educational Technology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38" y="1228175"/>
            <a:ext cx="2347925" cy="30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2175" y="1088088"/>
            <a:ext cx="2051882" cy="29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9175" y="1088100"/>
            <a:ext cx="2250003" cy="29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311700" y="1298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Landscape of Competing Journals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577075" y="4182400"/>
            <a:ext cx="3831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Educational Technology Research and Development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4709525" y="4020900"/>
            <a:ext cx="3831600" cy="7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International Journal of Recording Achievement, Planning and Portfolios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775" y="1010175"/>
            <a:ext cx="2016200" cy="31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9049" y="961100"/>
            <a:ext cx="2163351" cy="305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Would Love to Hear from You!</a:t>
            </a:r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9625"/>
            <a:ext cx="8839201" cy="337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 by our Poster Session</a:t>
            </a: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798" y="1323274"/>
            <a:ext cx="4860403" cy="3645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 rot="5400000">
            <a:off x="2133425" y="78560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Our Full Team</a:t>
            </a:r>
            <a:endParaRPr b="1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2"/>
          </p:nvPr>
        </p:nvSpPr>
        <p:spPr>
          <a:xfrm>
            <a:off x="4547650" y="591525"/>
            <a:ext cx="4596300" cy="43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Executive Co-Editor 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Cindy Stevens, Wentworth Institute of Technology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Executive Co-Editor 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David R. Dannenberg, University of Alaska Anchorage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Managing Editor 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Russel Stolins, Institute of American Indian Arts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Review Editor Coordinator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Adam Wear, University of North Texas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Review Editor Coordinator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Barbara Ramirez, Clemson University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Design and Production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Nami Okuzono, Institute of American Indian Arts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APA Style Editor 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Carra Hood, Stockton University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Style Editor 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Samantha J. Blevins, Radford University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Social Media Editor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Candyce Reynolds, Portland State University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Web Editor</a:t>
            </a:r>
            <a:br>
              <a:rPr lang="en" sz="1300" b="1"/>
            </a:br>
            <a:r>
              <a:rPr lang="en" sz="1300">
                <a:solidFill>
                  <a:srgbClr val="7F6000"/>
                </a:solidFill>
              </a:rPr>
              <a:t>Dirk Matthews, Columbia College Chicago</a:t>
            </a:r>
            <a:endParaRPr sz="130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300" b="1"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73" y="1406018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7676" y="1406001"/>
            <a:ext cx="671350" cy="6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5403" y="2502425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1028" y="2502425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7678" y="3598825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7678" y="309587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78" y="2502450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9778" y="3598875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12165" y="309587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12165" y="1406012"/>
            <a:ext cx="671345" cy="6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3175" y="309575"/>
            <a:ext cx="671350" cy="6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38" y="152400"/>
            <a:ext cx="84677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150" y="917425"/>
            <a:ext cx="6622599" cy="40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AePR’s Vision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Approach </a:t>
            </a: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996100" y="1264125"/>
            <a:ext cx="4077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Authors/ Editors Process</a:t>
            </a:r>
            <a:endParaRPr sz="21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Paired with an editor</a:t>
            </a:r>
            <a:endParaRPr sz="160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Styles editor</a:t>
            </a:r>
            <a:endParaRPr sz="1600"/>
          </a:p>
          <a:p>
            <a:pPr marL="457200" lvl="0" indent="-330200" algn="l" rtl="0">
              <a:spcBef>
                <a:spcPts val="1200"/>
              </a:spcBef>
              <a:spcAft>
                <a:spcPts val="1200"/>
              </a:spcAft>
              <a:buSzPts val="1600"/>
              <a:buChar char="●"/>
            </a:pPr>
            <a:r>
              <a:rPr lang="en" sz="1600"/>
              <a:t>APA editor </a:t>
            </a:r>
            <a:endParaRPr sz="1600"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4294967295"/>
          </p:nvPr>
        </p:nvSpPr>
        <p:spPr>
          <a:xfrm>
            <a:off x="5252925" y="1264125"/>
            <a:ext cx="3653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Full Team Proofing</a:t>
            </a:r>
            <a:endParaRPr sz="21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Full team review</a:t>
            </a:r>
            <a:endParaRPr sz="160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Board review</a:t>
            </a:r>
            <a:endParaRPr sz="1600"/>
          </a:p>
          <a:p>
            <a:pPr marL="457200" lvl="0" indent="-330200" algn="l" rtl="0">
              <a:spcBef>
                <a:spcPts val="1200"/>
              </a:spcBef>
              <a:spcAft>
                <a:spcPts val="1200"/>
              </a:spcAft>
              <a:buSzPts val="1600"/>
              <a:buChar char="●"/>
            </a:pPr>
            <a:r>
              <a:rPr lang="en" sz="1600"/>
              <a:t>Second full team review</a:t>
            </a:r>
            <a:endParaRPr sz="1600"/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r="36552"/>
          <a:stretch/>
        </p:blipFill>
        <p:spPr>
          <a:xfrm>
            <a:off x="2690924" y="3182900"/>
            <a:ext cx="3425848" cy="17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700" y="61225"/>
            <a:ext cx="4124500" cy="49933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9400" y="61225"/>
            <a:ext cx="4041299" cy="499334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250" y="152400"/>
            <a:ext cx="362938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113" y="152400"/>
            <a:ext cx="36293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13" y="152400"/>
            <a:ext cx="362938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050" y="152400"/>
            <a:ext cx="36293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00" y="152400"/>
            <a:ext cx="362938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9088" y="152400"/>
            <a:ext cx="36293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Macintosh PowerPoint</Application>
  <PresentationFormat>On-screen Show (16:9)</PresentationFormat>
  <Paragraphs>65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Open Sans</vt:lpstr>
      <vt:lpstr>Arial</vt:lpstr>
      <vt:lpstr>Economica</vt:lpstr>
      <vt:lpstr>Luxe</vt:lpstr>
      <vt:lpstr>AePR: AAEEBL’s ePortfolio Online Journal </vt:lpstr>
      <vt:lpstr>Our Full Team</vt:lpstr>
      <vt:lpstr>AePR’s Vision</vt:lpstr>
      <vt:lpstr>Our Approach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Tools </vt:lpstr>
      <vt:lpstr>Figure Refinement</vt:lpstr>
      <vt:lpstr>AePR in Action!</vt:lpstr>
      <vt:lpstr>AePR Online Presence </vt:lpstr>
      <vt:lpstr>Submission Information </vt:lpstr>
      <vt:lpstr>PowerPoint Presentation</vt:lpstr>
      <vt:lpstr>Landscape of Competing Journals</vt:lpstr>
      <vt:lpstr>Landscape of Competing Journals</vt:lpstr>
      <vt:lpstr>We Would Love to Hear from You!</vt:lpstr>
      <vt:lpstr>Stop by our Poster Session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AePR: AAEEBL’s ePortfolio Online Journal </dc:title>
  <cp:lastModifiedBy>Stevens, Cindy</cp:lastModifiedBy>
  <cp:revision>1</cp:revision>
  <dcterms:modified xsi:type="dcterms:W3CDTF">2018-12-10T20:08:04Z</dcterms:modified>
</cp:coreProperties>
</file>